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0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8E4ECF-F165-4B9A-94F8-404C6116EC4A}" v="28" dt="2025-12-11T11:14:27.9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5" autoAdjust="0"/>
    <p:restoredTop sz="94660"/>
  </p:normalViewPr>
  <p:slideViewPr>
    <p:cSldViewPr snapToGrid="0">
      <p:cViewPr>
        <p:scale>
          <a:sx n="75" d="100"/>
          <a:sy n="75" d="100"/>
        </p:scale>
        <p:origin x="92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382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643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568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919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855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4696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859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3615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886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75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938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828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39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205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573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78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66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2F78740-827D-4F42-AB6E-17C158ABF07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20224449-25ED-48EF-93A2-D6F07866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865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32DF9-A672-A24B-02BD-A82AA5DEA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9671" y="1078583"/>
            <a:ext cx="8656334" cy="2651945"/>
          </a:xfrm>
        </p:spPr>
        <p:txBody>
          <a:bodyPr/>
          <a:lstStyle/>
          <a:p>
            <a:pPr algn="ctr"/>
            <a:r>
              <a:rPr lang="en-US" dirty="0"/>
              <a:t>Milestone 3: COP3060</a:t>
            </a:r>
            <a:br>
              <a:rPr lang="en-US" dirty="0"/>
            </a:br>
            <a:r>
              <a:rPr lang="en-US" dirty="0" err="1"/>
              <a:t>MoodSpace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01EDED-E4EC-DE62-5841-B7F59E9BC9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84220" y="3730528"/>
            <a:ext cx="8825658" cy="1913187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By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Logan Boone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Taylor Williams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Breanna Taffe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Shemaiah Lester</a:t>
            </a:r>
          </a:p>
        </p:txBody>
      </p:sp>
    </p:spTree>
    <p:extLst>
      <p:ext uri="{BB962C8B-B14F-4D97-AF65-F5344CB8AC3E}">
        <p14:creationId xmlns:p14="http://schemas.microsoft.com/office/powerpoint/2010/main" val="4280622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3867DE-EC7C-6528-6A1D-27A47E4DA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109C5B-3B98-48EB-A942-8D11CEA37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A9C389E4-003E-40C9-AC9E-ED821C16F5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042684-2705-40BD-9104-A6B24CE1C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CF47101-5FE2-8D06-C285-F1FE2F2F1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9557" y="1143000"/>
            <a:ext cx="5076858" cy="100548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ERD 1 to Many</a:t>
            </a:r>
          </a:p>
        </p:txBody>
      </p:sp>
      <p:pic>
        <p:nvPicPr>
          <p:cNvPr id="11" name="Picture 10" descr="A screenshot of a computer">
            <a:extLst>
              <a:ext uri="{FF2B5EF4-FFF2-40B4-BE49-F238E27FC236}">
                <a16:creationId xmlns:a16="http://schemas.microsoft.com/office/drawing/2014/main" id="{32768F58-48F5-FFA6-B5B5-88E0863A8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748" y="2265817"/>
            <a:ext cx="7938504" cy="375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24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607A50D1-F583-EC04-8467-E8CE4D808A54}"/>
              </a:ext>
            </a:extLst>
          </p:cNvPr>
          <p:cNvSpPr txBox="1">
            <a:spLocks/>
          </p:cNvSpPr>
          <p:nvPr/>
        </p:nvSpPr>
        <p:spPr>
          <a:xfrm>
            <a:off x="2727959" y="549623"/>
            <a:ext cx="7088188" cy="777907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MoodSpace</a:t>
            </a:r>
            <a:r>
              <a:rPr lang="en-US" sz="54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 Demo</a:t>
            </a:r>
          </a:p>
        </p:txBody>
      </p:sp>
      <p:pic>
        <p:nvPicPr>
          <p:cNvPr id="3" name="20251211-1019-42.3887040">
            <a:hlinkClick r:id="" action="ppaction://media"/>
            <a:extLst>
              <a:ext uri="{FF2B5EF4-FFF2-40B4-BE49-F238E27FC236}">
                <a16:creationId xmlns:a16="http://schemas.microsoft.com/office/drawing/2014/main" id="{767EFDF8-5AA8-CD39-3F9A-A0A1955F5E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5760" y="1788288"/>
            <a:ext cx="9272587" cy="488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01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5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D67DF-09DE-CC1B-1DFD-DD8C7BCE5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0A694B8-BC8A-DE67-0FDE-95F0A2DB9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34338" y="1023286"/>
            <a:ext cx="8618142" cy="777907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API Endpoint summary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B2E6031-CA48-52A2-D376-9E51C0C45D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451390"/>
              </p:ext>
            </p:extLst>
          </p:nvPr>
        </p:nvGraphicFramePr>
        <p:xfrm>
          <a:off x="2418080" y="2082800"/>
          <a:ext cx="6949439" cy="3709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7600">
                  <a:extLst>
                    <a:ext uri="{9D8B030D-6E8A-4147-A177-3AD203B41FA5}">
                      <a16:colId xmlns:a16="http://schemas.microsoft.com/office/drawing/2014/main" val="26104941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1387806340"/>
                    </a:ext>
                  </a:extLst>
                </a:gridCol>
                <a:gridCol w="3271520">
                  <a:extLst>
                    <a:ext uri="{9D8B030D-6E8A-4147-A177-3AD203B41FA5}">
                      <a16:colId xmlns:a16="http://schemas.microsoft.com/office/drawing/2014/main" val="3040649367"/>
                    </a:ext>
                  </a:extLst>
                </a:gridCol>
                <a:gridCol w="1290319">
                  <a:extLst>
                    <a:ext uri="{9D8B030D-6E8A-4147-A177-3AD203B41FA5}">
                      <a16:colId xmlns:a16="http://schemas.microsoft.com/office/drawing/2014/main" val="2039161368"/>
                    </a:ext>
                  </a:extLst>
                </a:gridCol>
              </a:tblGrid>
              <a:tr h="9779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HTTP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Endpoint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Auth</a:t>
                      </a:r>
                      <a:br>
                        <a:rPr lang="en-US" dirty="0"/>
                      </a:br>
                      <a:r>
                        <a:rPr lang="en-US" dirty="0"/>
                        <a:t>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50418"/>
                  </a:ext>
                </a:extLst>
              </a:tr>
              <a:tr h="4455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/auth/register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Register a new user (returns JWT)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342609"/>
                  </a:ext>
                </a:extLst>
              </a:tr>
              <a:tr h="4455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/auth/login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Authenticate user (returns JWT)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506812"/>
                  </a:ext>
                </a:extLst>
              </a:tr>
              <a:tr h="4455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/auth/mood-posts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Create a new mood post for the logged in 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Yes (JWT)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457002"/>
                  </a:ext>
                </a:extLst>
              </a:tr>
              <a:tr h="4455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/</a:t>
                      </a:r>
                      <a:r>
                        <a:rPr lang="en-US" sz="1400" dirty="0" err="1"/>
                        <a:t>api</a:t>
                      </a:r>
                      <a:r>
                        <a:rPr lang="en-US" sz="1400" dirty="0"/>
                        <a:t>/mood-posts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Get all mood posts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Yes (JWT)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415213"/>
                  </a:ext>
                </a:extLst>
              </a:tr>
              <a:tr h="44552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/</a:t>
                      </a:r>
                      <a:r>
                        <a:rPr lang="en-US" sz="1400" dirty="0" err="1"/>
                        <a:t>api</a:t>
                      </a:r>
                      <a:r>
                        <a:rPr lang="en-US" sz="1400" dirty="0"/>
                        <a:t>/mood-posts/user/{username}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Get posts for a given username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Yes (JWT)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5116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6296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8408BB-FAD0-A856-67BE-8EA17B2C4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34339" y="1023286"/>
            <a:ext cx="7523322" cy="777907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AI Tool usage table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4933B20-5D11-F077-544B-83D400452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8792684"/>
              </p:ext>
            </p:extLst>
          </p:nvPr>
        </p:nvGraphicFramePr>
        <p:xfrm>
          <a:off x="1016000" y="2164080"/>
          <a:ext cx="9950735" cy="328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0063">
                  <a:extLst>
                    <a:ext uri="{9D8B030D-6E8A-4147-A177-3AD203B41FA5}">
                      <a16:colId xmlns:a16="http://schemas.microsoft.com/office/drawing/2014/main" val="261049414"/>
                    </a:ext>
                  </a:extLst>
                </a:gridCol>
                <a:gridCol w="1184118">
                  <a:extLst>
                    <a:ext uri="{9D8B030D-6E8A-4147-A177-3AD203B41FA5}">
                      <a16:colId xmlns:a16="http://schemas.microsoft.com/office/drawing/2014/main" val="1387806340"/>
                    </a:ext>
                  </a:extLst>
                </a:gridCol>
                <a:gridCol w="1745553">
                  <a:extLst>
                    <a:ext uri="{9D8B030D-6E8A-4147-A177-3AD203B41FA5}">
                      <a16:colId xmlns:a16="http://schemas.microsoft.com/office/drawing/2014/main" val="3040649367"/>
                    </a:ext>
                  </a:extLst>
                </a:gridCol>
                <a:gridCol w="1307002">
                  <a:extLst>
                    <a:ext uri="{9D8B030D-6E8A-4147-A177-3AD203B41FA5}">
                      <a16:colId xmlns:a16="http://schemas.microsoft.com/office/drawing/2014/main" val="2039161368"/>
                    </a:ext>
                  </a:extLst>
                </a:gridCol>
                <a:gridCol w="1017487">
                  <a:extLst>
                    <a:ext uri="{9D8B030D-6E8A-4147-A177-3AD203B41FA5}">
                      <a16:colId xmlns:a16="http://schemas.microsoft.com/office/drawing/2014/main" val="4060103953"/>
                    </a:ext>
                  </a:extLst>
                </a:gridCol>
                <a:gridCol w="1990543">
                  <a:extLst>
                    <a:ext uri="{9D8B030D-6E8A-4147-A177-3AD203B41FA5}">
                      <a16:colId xmlns:a16="http://schemas.microsoft.com/office/drawing/2014/main" val="2737547960"/>
                    </a:ext>
                  </a:extLst>
                </a:gridCol>
                <a:gridCol w="1765969">
                  <a:extLst>
                    <a:ext uri="{9D8B030D-6E8A-4147-A177-3AD203B41FA5}">
                      <a16:colId xmlns:a16="http://schemas.microsoft.com/office/drawing/2014/main" val="3865073075"/>
                    </a:ext>
                  </a:extLst>
                </a:gridCol>
              </a:tblGrid>
              <a:tr h="9779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AI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Prompt</a:t>
                      </a:r>
                    </a:p>
                    <a:p>
                      <a:pPr algn="ctr"/>
                      <a:r>
                        <a:rPr lang="en-US" dirty="0"/>
                        <a:t>(Summary)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Purpose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Output Used</a:t>
                      </a:r>
                    </a:p>
                    <a:p>
                      <a:pPr algn="ctr"/>
                      <a:r>
                        <a:rPr lang="en-US" dirty="0"/>
                        <a:t>(Y/N)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Human</a:t>
                      </a:r>
                    </a:p>
                    <a:p>
                      <a:pPr algn="ctr"/>
                      <a:r>
                        <a:rPr lang="en-US" dirty="0"/>
                        <a:t>Revisions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Ethical Reflection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50418"/>
                  </a:ext>
                </a:extLst>
              </a:tr>
              <a:tr h="1858170">
                <a:tc>
                  <a:txBody>
                    <a:bodyPr/>
                    <a:lstStyle/>
                    <a:p>
                      <a:r>
                        <a:rPr lang="en-US" sz="1200" dirty="0"/>
                        <a:t>12/08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ChatGpt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Explain the backend terminal errors and the approach to fixing them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Error understanding and error debugging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Used the explanation to identify the incorrect repository method and update mappings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AI provided clarification and debugging guidance, which allowed us to pivot and figure out the next step to take in a more efficient way.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562220"/>
                  </a:ext>
                </a:extLst>
              </a:tr>
              <a:tr h="44552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506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15431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4267</TotalTime>
  <Words>190</Words>
  <Application>Microsoft Office PowerPoint</Application>
  <PresentationFormat>Widescreen</PresentationFormat>
  <Paragraphs>51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 Boardroom</vt:lpstr>
      <vt:lpstr>Milestone 3: COP3060 MoodSpace </vt:lpstr>
      <vt:lpstr>ERD 1 to Many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Lester, Shemaiah</dc:creator>
  <cp:lastModifiedBy>Lester, Shemaiah</cp:lastModifiedBy>
  <cp:revision>2</cp:revision>
  <dcterms:created xsi:type="dcterms:W3CDTF">2025-12-06T03:20:56Z</dcterms:created>
  <dcterms:modified xsi:type="dcterms:W3CDTF">2025-12-11T11:17:04Z</dcterms:modified>
</cp:coreProperties>
</file>

<file path=docProps/thumbnail.jpeg>
</file>